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E017-2DA9-4C01-81F6-33DD19AC2F43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6D2B-AE23-4D1B-A279-75907576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7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BE017-2DA9-4C01-81F6-33DD19AC2F43}" type="datetimeFigureOut">
              <a:rPr lang="en-GB" smtClean="0"/>
              <a:t>12/02/2014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6D2B-AE23-4D1B-A279-75907576E6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Financing Europe 2020: a consolidated 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2800" smtClean="0"/>
              <a:t>Policy recommendations in view of the new European Semester governance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 for your attention!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2800" smtClean="0"/>
              <a:t>Introduction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2800" smtClean="0"/>
              <a:t>The Commission’s €1.8 trillion estimate to finance Europe 2020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The Europe 2020 flagship initiatives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Subnational expenditure and Europe 2020 – I.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3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Subnational expenditure and Europe 2020 – II.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5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The EU budget contribution to Europe 2020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2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2400" smtClean="0"/>
              <a:t>Annual funding gaps of the ‘Resource Efficient Europe’ and </a:t>
            </a:r>
            <a:r>
              <a:rPr lang="en-GB" sz="2400" smtClean="0"/>
              <a:t>‘Digital Agenda for Europe’ </a:t>
            </a:r>
            <a:r>
              <a:rPr lang="en-GB" sz="2400" smtClean="0"/>
              <a:t>flagship initiatives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5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2800" smtClean="0"/>
              <a:t>Some regional examples of public budgets and strategic planning in relation to Europe 2020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9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Financing Europe 2020: a consolidated view</vt:lpstr>
      <vt:lpstr>Introduction</vt:lpstr>
      <vt:lpstr>The Commission’s €1.8 trillion estimate to finance Europe 2020</vt:lpstr>
      <vt:lpstr>The Europe 2020 flagship initiatives</vt:lpstr>
      <vt:lpstr>Subnational expenditure and Europe 2020 – I.</vt:lpstr>
      <vt:lpstr>Subnational expenditure and Europe 2020 – II.</vt:lpstr>
      <vt:lpstr>The EU budget contribution to Europe 2020</vt:lpstr>
      <vt:lpstr>Annual funding gaps of the ‘Resource Efficient Europe’ and ‘Digital Agenda for Europe’ flagship initiatives</vt:lpstr>
      <vt:lpstr>Some regional examples of public budgets and strategic planning in relation to Europe 2020</vt:lpstr>
      <vt:lpstr>Policy recommendations in view of the new European Semester governance</vt:lpstr>
      <vt:lpstr>Thank you for your attention!</vt:lpstr>
    </vt:vector>
  </TitlesOfParts>
  <Company>Institute for European Environmental Policy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Europe 2020: a consolidated view</dc:title>
  <dc:creator>Andrea Illes</dc:creator>
  <cp:lastModifiedBy>Andrea Illes</cp:lastModifiedBy>
  <cp:revision>1</cp:revision>
  <dcterms:created xsi:type="dcterms:W3CDTF">2014-02-12T15:18:56Z</dcterms:created>
  <dcterms:modified xsi:type="dcterms:W3CDTF">2014-02-12T15:18:56Z</dcterms:modified>
</cp:coreProperties>
</file>